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1E077-916F-4662-A7CE-F53EA0048D01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FCDE0-CC90-4267-85D8-B90723B6B4B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OCTOBER 2012 B1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1st </a:t>
            </a:r>
            <a:r>
              <a:rPr lang="es-ES_tradnl" smtClean="0"/>
              <a:t>week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GOALS AND ITEMS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_tradnl" dirty="0" err="1" smtClean="0"/>
              <a:t>Class</a:t>
            </a:r>
            <a:r>
              <a:rPr lang="es-ES_tradnl" dirty="0" smtClean="0"/>
              <a:t> Schedule</a:t>
            </a:r>
          </a:p>
          <a:p>
            <a:r>
              <a:rPr lang="es-ES_tradnl" dirty="0" smtClean="0"/>
              <a:t>AIMS: LISTENING/TALKING/CLASS ARRANGEMENTS/USE OF ENGLISH</a:t>
            </a:r>
          </a:p>
          <a:p>
            <a:r>
              <a:rPr lang="es-ES_tradnl" dirty="0" err="1" smtClean="0"/>
              <a:t>Resources</a:t>
            </a:r>
            <a:endParaRPr lang="es-ES_tradnl" dirty="0" smtClean="0"/>
          </a:p>
          <a:p>
            <a:r>
              <a:rPr lang="es-ES_tradnl" dirty="0" smtClean="0"/>
              <a:t>TOPIC: INTRODUCING YOURSELF.</a:t>
            </a:r>
          </a:p>
          <a:p>
            <a:pPr lvl="1"/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teacher</a:t>
            </a:r>
            <a:r>
              <a:rPr lang="es-ES_tradnl" dirty="0" smtClean="0"/>
              <a:t> introduces </a:t>
            </a:r>
            <a:r>
              <a:rPr lang="es-ES_tradnl" dirty="0" err="1" smtClean="0"/>
              <a:t>herself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err="1" smtClean="0"/>
              <a:t>Students</a:t>
            </a:r>
            <a:r>
              <a:rPr lang="es-ES_tradnl" dirty="0" smtClean="0"/>
              <a:t> </a:t>
            </a:r>
            <a:r>
              <a:rPr lang="es-ES_tradnl" dirty="0" err="1" smtClean="0"/>
              <a:t>ask</a:t>
            </a:r>
            <a:r>
              <a:rPr lang="es-ES_tradnl" dirty="0" smtClean="0"/>
              <a:t> in </a:t>
            </a:r>
            <a:r>
              <a:rPr lang="es-ES_tradnl" dirty="0" err="1" smtClean="0"/>
              <a:t>pairs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one</a:t>
            </a:r>
            <a:r>
              <a:rPr lang="es-ES_tradnl" dirty="0" smtClean="0"/>
              <a:t> </a:t>
            </a:r>
            <a:r>
              <a:rPr lang="es-ES_tradnl" dirty="0" err="1" smtClean="0"/>
              <a:t>another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err="1" smtClean="0"/>
              <a:t>List</a:t>
            </a:r>
            <a:r>
              <a:rPr lang="es-ES_tradnl" dirty="0" smtClean="0"/>
              <a:t> of </a:t>
            </a:r>
            <a:r>
              <a:rPr lang="es-ES_tradnl" dirty="0" err="1" smtClean="0"/>
              <a:t>tips</a:t>
            </a:r>
            <a:r>
              <a:rPr lang="es-ES_tradnl" dirty="0" smtClean="0"/>
              <a:t>, </a:t>
            </a:r>
            <a:r>
              <a:rPr lang="es-ES_tradnl" dirty="0" err="1" smtClean="0"/>
              <a:t>mistakes</a:t>
            </a:r>
            <a:r>
              <a:rPr lang="es-ES_tradnl" dirty="0" smtClean="0"/>
              <a:t>, </a:t>
            </a:r>
            <a:r>
              <a:rPr lang="es-ES_tradnl" dirty="0" err="1" smtClean="0"/>
              <a:t>grammar</a:t>
            </a:r>
            <a:r>
              <a:rPr lang="es-ES_tradnl" dirty="0" smtClean="0"/>
              <a:t> and </a:t>
            </a:r>
            <a:r>
              <a:rPr lang="es-ES_tradnl" dirty="0" err="1" smtClean="0"/>
              <a:t>vocabulary</a:t>
            </a:r>
            <a:endParaRPr lang="es-ES_tradnl" dirty="0" smtClean="0"/>
          </a:p>
          <a:p>
            <a:pPr lvl="1"/>
            <a:r>
              <a:rPr lang="es-ES_tradnl" dirty="0" smtClean="0"/>
              <a:t>Set </a:t>
            </a:r>
            <a:r>
              <a:rPr lang="es-ES_tradnl" dirty="0" err="1" smtClean="0"/>
              <a:t>phrases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food</a:t>
            </a:r>
            <a:r>
              <a:rPr lang="es-ES_tradnl" dirty="0" smtClean="0"/>
              <a:t>. </a:t>
            </a:r>
            <a:r>
              <a:rPr lang="es-ES_tradnl" dirty="0" err="1" smtClean="0"/>
              <a:t>World</a:t>
            </a:r>
            <a:r>
              <a:rPr lang="es-ES_tradnl" dirty="0" smtClean="0"/>
              <a:t> </a:t>
            </a:r>
            <a:r>
              <a:rPr lang="es-ES_tradnl" dirty="0" err="1" smtClean="0"/>
              <a:t>Food</a:t>
            </a:r>
            <a:r>
              <a:rPr lang="es-ES_tradnl" dirty="0" smtClean="0"/>
              <a:t> </a:t>
            </a:r>
            <a:r>
              <a:rPr lang="es-ES_tradnl" dirty="0" err="1" smtClean="0"/>
              <a:t>Day</a:t>
            </a:r>
            <a:r>
              <a:rPr lang="es-ES_tradnl" dirty="0" smtClean="0"/>
              <a:t> Oct. 16th. </a:t>
            </a:r>
          </a:p>
          <a:p>
            <a:pPr lvl="1">
              <a:buNone/>
            </a:pPr>
            <a:endParaRPr lang="es-ES_tradnl" dirty="0" smtClean="0"/>
          </a:p>
          <a:p>
            <a:pPr lvl="1"/>
            <a:endParaRPr lang="es-ES_tradnl" dirty="0"/>
          </a:p>
          <a:p>
            <a:pPr lvl="1">
              <a:buNone/>
            </a:pPr>
            <a:endParaRPr lang="es-ES_tradnl" dirty="0" smtClean="0"/>
          </a:p>
          <a:p>
            <a:pPr lvl="1">
              <a:buNone/>
            </a:pPr>
            <a:r>
              <a:rPr lang="es-ES_tradnl" dirty="0" smtClean="0"/>
              <a:t>EXTRA WORK: WRITTEN PAPER ABOUT YOUR MATE.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65</Words>
  <Application>Microsoft Office PowerPoint</Application>
  <PresentationFormat>Presentación en pantalla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OCTOBER 2012 B1</vt:lpstr>
      <vt:lpstr>GOALS AND ITEMS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OCTOBER 2012 B1</dc:title>
  <dc:creator>ACADEMIA</dc:creator>
  <cp:lastModifiedBy>ACADEMIA</cp:lastModifiedBy>
  <cp:revision>1</cp:revision>
  <dcterms:created xsi:type="dcterms:W3CDTF">2012-10-16T17:08:06Z</dcterms:created>
  <dcterms:modified xsi:type="dcterms:W3CDTF">2012-10-16T17:11:33Z</dcterms:modified>
</cp:coreProperties>
</file>